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4" r:id="rId5"/>
    <p:sldId id="259" r:id="rId6"/>
    <p:sldId id="260" r:id="rId7"/>
    <p:sldId id="262" r:id="rId8"/>
    <p:sldId id="263" r:id="rId9"/>
    <p:sldId id="265" r:id="rId10"/>
    <p:sldId id="267" r:id="rId11"/>
    <p:sldId id="266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62D70-06EF-4F49-AC56-DBD704277417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9EB33-9AF8-407A-B92F-76BD35DC3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03ED-264B-4BD1-9602-D9D4A2FC0D8A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289A-FD55-47D9-A9DA-02FFC07D63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03ED-264B-4BD1-9602-D9D4A2FC0D8A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289A-FD55-47D9-A9DA-02FFC07D63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03ED-264B-4BD1-9602-D9D4A2FC0D8A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289A-FD55-47D9-A9DA-02FFC07D63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03ED-264B-4BD1-9602-D9D4A2FC0D8A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289A-FD55-47D9-A9DA-02FFC07D63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03ED-264B-4BD1-9602-D9D4A2FC0D8A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289A-FD55-47D9-A9DA-02FFC07D63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03ED-264B-4BD1-9602-D9D4A2FC0D8A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289A-FD55-47D9-A9DA-02FFC07D63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03ED-264B-4BD1-9602-D9D4A2FC0D8A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289A-FD55-47D9-A9DA-02FFC07D63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03ED-264B-4BD1-9602-D9D4A2FC0D8A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289A-FD55-47D9-A9DA-02FFC07D63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03ED-264B-4BD1-9602-D9D4A2FC0D8A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289A-FD55-47D9-A9DA-02FFC07D63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03ED-264B-4BD1-9602-D9D4A2FC0D8A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289A-FD55-47D9-A9DA-02FFC07D63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03ED-264B-4BD1-9602-D9D4A2FC0D8A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289A-FD55-47D9-A9DA-02FFC07D63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803ED-264B-4BD1-9602-D9D4A2FC0D8A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0289A-FD55-47D9-A9DA-02FFC07D63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FwmKL5OL-Q&amp;feature=fvsr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b/Elizabeth_I_in_coronation_robes.jpg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liamentlive.tv/Main/Films.aspx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gif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hyperlink" Target="http://www.youtube.com/watch?v=-fadCAHjN-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EGzHsye71c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638800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by Lisa </a:t>
            </a:r>
            <a:r>
              <a:rPr lang="en-US" sz="2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Sydeski</a:t>
            </a:r>
            <a:endParaRPr lang="en-US" sz="20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Thomas Jefferson High School</a:t>
            </a:r>
            <a:endParaRPr lang="en-US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0"/>
            <a:ext cx="79248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</a:t>
            </a:r>
          </a:p>
          <a:p>
            <a:pPr algn="ctr"/>
            <a:r>
              <a:rPr 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REFORMATION</a:t>
            </a:r>
            <a:endParaRPr lang="en-US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2440" y="1855270"/>
            <a:ext cx="3231160" cy="370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MARY I </a:t>
            </a:r>
            <a:endParaRPr lang="en-US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4724400" cy="4525963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aiandra GD" pitchFamily="34" charset="0"/>
              </a:rPr>
              <a:t>(r. 1553-1558)</a:t>
            </a:r>
          </a:p>
          <a:p>
            <a:pPr>
              <a:buBlip>
                <a:blip r:embed="rId2"/>
              </a:buBlip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aiandra GD" pitchFamily="34" charset="0"/>
              </a:rPr>
              <a:t>Daughter of Henry VIII &amp; Catherine of Aragon</a:t>
            </a:r>
          </a:p>
          <a:p>
            <a:pPr>
              <a:buBlip>
                <a:blip r:embed="rId2"/>
              </a:buBlip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aiandra GD" pitchFamily="34" charset="0"/>
              </a:rPr>
              <a:t>Devout Catholic</a:t>
            </a:r>
          </a:p>
          <a:p>
            <a:pPr>
              <a:buBlip>
                <a:blip r:embed="rId2"/>
              </a:buBlip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aiandra GD" pitchFamily="34" charset="0"/>
              </a:rPr>
              <a:t>Married Philip II (Spain) 1555</a:t>
            </a:r>
          </a:p>
          <a:p>
            <a:pPr>
              <a:buBlip>
                <a:blip r:embed="rId2"/>
              </a:buBlip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aiandra GD" pitchFamily="34" charset="0"/>
                <a:hlinkClick r:id="rId3"/>
              </a:rPr>
              <a:t>“Bloody Mary”</a:t>
            </a: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aiandra GD" pitchFamily="34" charset="0"/>
            </a:endParaRPr>
          </a:p>
          <a:p>
            <a:pPr>
              <a:buBlip>
                <a:blip r:embed="rId2"/>
              </a:buBlip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aiandra GD" pitchFamily="34" charset="0"/>
              </a:rPr>
              <a:t>Burned 300 Protestants </a:t>
            </a: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aiandra GD" pitchFamily="34" charset="0"/>
            </a:endParaRPr>
          </a:p>
          <a:p>
            <a:pPr>
              <a:buBlip>
                <a:blip r:embed="rId2"/>
              </a:buBlip>
            </a:pP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aiandra GD" pitchFamily="34" charset="0"/>
            </a:endParaRPr>
          </a:p>
          <a:p>
            <a:pPr>
              <a:buBlip>
                <a:blip r:embed="rId2"/>
              </a:buBlip>
            </a:pPr>
            <a:endParaRPr lang="en-US" dirty="0"/>
          </a:p>
        </p:txBody>
      </p:sp>
      <p:pic>
        <p:nvPicPr>
          <p:cNvPr id="6" name="Picture 7" descr="http://media-2.web.britannica.com/eb-media/11/106411-004-5C6435F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913" y="1447800"/>
            <a:ext cx="3748087" cy="541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7" descr="http://www.nndb.com/people/229/000092950/philip-ii-3-siz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1066800"/>
            <a:ext cx="2419350" cy="37147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876800" cy="4449763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(r. 1558-1603)</a:t>
            </a:r>
          </a:p>
          <a:p>
            <a:pPr>
              <a:buBlip>
                <a:blip r:embed="rId2"/>
              </a:buBlip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Daughter of Henry VIII and Anne Boleyn</a:t>
            </a:r>
          </a:p>
          <a:p>
            <a:pPr>
              <a:buBlip>
                <a:blip r:embed="rId2"/>
              </a:buBlip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“I may not be a lion, but I am a lion’s cub, and I have a lion’s heart”</a:t>
            </a:r>
          </a:p>
          <a:p>
            <a:pPr>
              <a:buBlip>
                <a:blip r:embed="rId2"/>
              </a:buBlip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“Virgin Queen”</a:t>
            </a:r>
          </a:p>
          <a:p>
            <a:pPr>
              <a:buBlip>
                <a:blip r:embed="rId2"/>
              </a:buBlip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The Last TUDOR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ELIZABETH</a:t>
            </a:r>
            <a:r>
              <a:rPr lang="en-US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endParaRPr lang="en-US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File:Elizabeth I in coronation robes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5915" y="1371600"/>
            <a:ext cx="3858085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876800" cy="46482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ABSOLUTISM????</a:t>
            </a:r>
          </a:p>
          <a:p>
            <a:pPr>
              <a:buBlip>
                <a:blip r:embed="rId2"/>
              </a:buBlip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Politique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>
              <a:buBlip>
                <a:blip r:embed="rId2"/>
              </a:buBlip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Parliament – Legislation</a:t>
            </a:r>
          </a:p>
          <a:p>
            <a:pPr>
              <a:buBlip>
                <a:blip r:embed="rId2"/>
              </a:buBlip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Religious upheaval – 30 years</a:t>
            </a:r>
          </a:p>
          <a:p>
            <a:pPr>
              <a:buBlip>
                <a:blip r:embed="rId2"/>
              </a:buBlip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RELIGIOUS UNITY = POLITICAL UNITY</a:t>
            </a:r>
          </a:p>
          <a:p>
            <a:pPr>
              <a:buBlip>
                <a:blip r:embed="rId2"/>
              </a:buBlip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ANGLICAN CHURCH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ELIZABETH</a:t>
            </a:r>
            <a:r>
              <a:rPr lang="en-US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 </a:t>
            </a:r>
            <a:r>
              <a:rPr lang="en-US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I</a:t>
            </a:r>
            <a:r>
              <a:rPr lang="en-US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 descr="http://www.edu-negev.gov.il/bs/makif7/english/Elizabet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600200"/>
            <a:ext cx="3281362" cy="4800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525963"/>
          </a:xfrm>
        </p:spPr>
        <p:txBody>
          <a:bodyPr/>
          <a:lstStyle/>
          <a:p>
            <a:pPr algn="ctr">
              <a:buBlip>
                <a:blip r:embed="rId2"/>
              </a:buBlip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“Great Council”</a:t>
            </a:r>
          </a:p>
          <a:p>
            <a:pPr algn="ctr">
              <a:buBlip>
                <a:blip r:embed="rId2"/>
              </a:buBlip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Evolutionary Process</a:t>
            </a:r>
          </a:p>
          <a:p>
            <a:pPr algn="ctr">
              <a:buBlip>
                <a:blip r:embed="rId2"/>
              </a:buBlip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Bi-Cameral Legislature</a:t>
            </a:r>
          </a:p>
          <a:p>
            <a:pPr algn="ctr">
              <a:buBlip>
                <a:blip r:embed="rId2"/>
              </a:buBlip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House of Lords</a:t>
            </a:r>
          </a:p>
          <a:p>
            <a:pPr algn="ctr">
              <a:buBlip>
                <a:blip r:embed="rId2"/>
              </a:buBlip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House of Commons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PARLIAMENT</a:t>
            </a:r>
            <a:r>
              <a:rPr lang="en-US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 descr="http://thepoliticizer.com/wp-content/uploads/2010/03/british_parliamen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057400"/>
            <a:ext cx="5619750" cy="2286001"/>
          </a:xfrm>
          <a:prstGeom prst="rect">
            <a:avLst/>
          </a:prstGeom>
          <a:noFill/>
        </p:spPr>
      </p:pic>
      <p:pic>
        <p:nvPicPr>
          <p:cNvPr id="25604" name="Picture 4" descr="http://3.bp.blogspot.com/-xU_NTVj-Rng/TV4sVBC-MaI/AAAAAAAAaY0/ix_llRwbx6o/s1600/British%2Bparliame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2004461"/>
            <a:ext cx="6477000" cy="4472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334000" cy="4830763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(1542-1587)</a:t>
            </a:r>
          </a:p>
          <a:p>
            <a:pPr>
              <a:buBlip>
                <a:blip r:embed="rId2"/>
              </a:buBlip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Stuart</a:t>
            </a:r>
          </a:p>
          <a:p>
            <a:pPr>
              <a:buBlip>
                <a:blip r:embed="rId2"/>
              </a:buBlip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Cousin of Elizabeth I</a:t>
            </a:r>
          </a:p>
          <a:p>
            <a:pPr>
              <a:buBlip>
                <a:blip r:embed="rId2"/>
              </a:buBlip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Queen of Scotland (1542-1567)</a:t>
            </a:r>
          </a:p>
          <a:p>
            <a:pPr>
              <a:buBlip>
                <a:blip r:embed="rId2"/>
              </a:buBlip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Catholic = heir to the throne</a:t>
            </a:r>
          </a:p>
          <a:p>
            <a:pPr>
              <a:buBlip>
                <a:blip r:embed="rId2"/>
              </a:buBlip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Imprisoned 19 years</a:t>
            </a:r>
          </a:p>
          <a:p>
            <a:pPr>
              <a:buBlip>
                <a:blip r:embed="rId2"/>
              </a:buBlip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Beheaded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MARY QUEEN OF SCOTS</a:t>
            </a:r>
            <a:r>
              <a:rPr 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 descr="http://englishhistory.net/tudor/relative/maryqosbiographybla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447800"/>
            <a:ext cx="364807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667000"/>
            <a:ext cx="8229600" cy="4525963"/>
          </a:xfrm>
        </p:spPr>
        <p:txBody>
          <a:bodyPr/>
          <a:lstStyle/>
          <a:p>
            <a:pPr algn="ctr"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RELIGIOUS DISPUTES</a:t>
            </a:r>
          </a:p>
          <a:p>
            <a:pPr algn="ctr"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ECONOMIC/POLITICAL GAIN</a:t>
            </a:r>
          </a:p>
          <a:p>
            <a:pPr algn="ctr"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PERSONAL/EMOTIONAL</a:t>
            </a:r>
            <a:endParaRPr lang="en-US" dirty="0">
              <a:latin typeface="Maiandra GD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– ENGLISH REFORMATION </a:t>
            </a:r>
            <a:endParaRPr lang="en-US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happy_bab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4343400"/>
            <a:ext cx="2209800" cy="2209800"/>
          </a:xfrm>
          <a:prstGeom prst="rect">
            <a:avLst/>
          </a:prstGeom>
        </p:spPr>
      </p:pic>
      <p:pic>
        <p:nvPicPr>
          <p:cNvPr id="6" name="Picture 5" descr="Baby_fall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-152400"/>
            <a:ext cx="1371600" cy="822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057400"/>
            <a:ext cx="320432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229600" cy="4525963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>
                <a:latin typeface="Maiandra GD" pitchFamily="34" charset="0"/>
              </a:rPr>
              <a:t>HENRY VII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aiandra GD" pitchFamily="34" charset="0"/>
              </a:rPr>
              <a:t>(1485-1509)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latin typeface="Maiandra GD" pitchFamily="34" charset="0"/>
              </a:rPr>
              <a:t>HENRY VIII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aiandra GD" pitchFamily="34" charset="0"/>
              </a:rPr>
              <a:t> (1509-1547)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latin typeface="Maiandra GD" pitchFamily="34" charset="0"/>
              </a:rPr>
              <a:t>EDWARD VI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aiandra GD" pitchFamily="34" charset="0"/>
              </a:rPr>
              <a:t> (1547-1553)</a:t>
            </a:r>
          </a:p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aiandra GD" pitchFamily="34" charset="0"/>
              </a:rPr>
              <a:t>Lady Jane Grey (1554)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latin typeface="Maiandra GD" pitchFamily="34" charset="0"/>
              </a:rPr>
              <a:t>MARY I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aiandra GD" pitchFamily="34" charset="0"/>
              </a:rPr>
              <a:t> (1553-1558)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latin typeface="Maiandra GD" pitchFamily="34" charset="0"/>
              </a:rPr>
              <a:t>ELIZABETH I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aiandra GD" pitchFamily="34" charset="0"/>
              </a:rPr>
              <a:t>(1558-1603)</a:t>
            </a:r>
            <a:endParaRPr lang="en-US" dirty="0">
              <a:latin typeface="Maiandra GD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TUDORS</a:t>
            </a:r>
            <a:br>
              <a:rPr 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(1485-1603)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3575" y="2133600"/>
            <a:ext cx="34004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2057400"/>
            <a:ext cx="3886200" cy="465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99761" y="1981200"/>
            <a:ext cx="3444239" cy="420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2133600"/>
            <a:ext cx="326447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38800" y="1885950"/>
            <a:ext cx="333375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1895638"/>
            <a:ext cx="3581400" cy="45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369960" cy="629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114800" cy="4754563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/>
              <a:t>Founder of the Dynasty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War of the Roses (1455-1485)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Lancaster (Henry VII) vs. York (Elizabeth)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Maintained Peace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Stability and Order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HENRY VII</a:t>
            </a:r>
            <a:b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1371600"/>
            <a:ext cx="2381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962400"/>
            <a:ext cx="23812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4007" y="352424"/>
            <a:ext cx="5169993" cy="65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137160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4495800" cy="4754563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“New Monarch”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 Divorce – “The Matter”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6 Years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Series of Legislation - Act of Supremacy (1534) “Head of the Church and State”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Six Wives</a:t>
            </a:r>
            <a:endParaRPr lang="en-US" dirty="0">
              <a:latin typeface="Maiandra GD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152400"/>
            <a:ext cx="55626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HENRY VIII</a:t>
            </a:r>
            <a:r>
              <a:rPr 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9907" y="1676400"/>
            <a:ext cx="394409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Wives of HENRY VIII</a:t>
            </a:r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90600"/>
            <a:ext cx="20955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6750" y="1066800"/>
            <a:ext cx="215428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94971" y="990600"/>
            <a:ext cx="165701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114800"/>
            <a:ext cx="205625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4144769"/>
            <a:ext cx="2181225" cy="271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9400" y="4114800"/>
            <a:ext cx="21685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228600" y="1905000"/>
            <a:ext cx="2730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Divorced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5181600"/>
            <a:ext cx="2730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Divorced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00400" y="1905000"/>
            <a:ext cx="3073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Beheaded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24200" y="5181600"/>
            <a:ext cx="3073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Beheaded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0400" y="1981200"/>
            <a:ext cx="1510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Died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93861" y="5181600"/>
            <a:ext cx="28501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Survived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8" name="Picture 17" descr="3D_ax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9600" y="2133600"/>
            <a:ext cx="1428750" cy="978958"/>
          </a:xfrm>
          <a:prstGeom prst="rect">
            <a:avLst/>
          </a:prstGeom>
        </p:spPr>
      </p:pic>
      <p:pic>
        <p:nvPicPr>
          <p:cNvPr id="19" name="Picture 18" descr="3D_ax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5800" y="5181600"/>
            <a:ext cx="1428750" cy="97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aiandra GD" pitchFamily="34" charset="0"/>
              </a:rPr>
              <a:t>Henry VIII – Catholic</a:t>
            </a:r>
          </a:p>
          <a:p>
            <a:pPr>
              <a:buBlip>
                <a:blip r:embed="rId2"/>
              </a:buBlip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aiandra GD" pitchFamily="34" charset="0"/>
              </a:rPr>
              <a:t>1521 – </a:t>
            </a:r>
            <a:r>
              <a:rPr lang="en-US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aiandra GD" pitchFamily="34" charset="0"/>
              </a:rPr>
              <a:t>Defense of the Seven Sacraments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aiandra GD" pitchFamily="34" charset="0"/>
              </a:rPr>
              <a:t>– against Luther</a:t>
            </a:r>
          </a:p>
          <a:p>
            <a:pPr>
              <a:buBlip>
                <a:blip r:embed="rId2"/>
              </a:buBlip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aiandra GD" pitchFamily="34" charset="0"/>
              </a:rPr>
              <a:t>Pope Leo X (1515-1521)– “Defender of the Faith”</a:t>
            </a:r>
          </a:p>
          <a:p>
            <a:pPr>
              <a:buBlip>
                <a:blip r:embed="rId2"/>
              </a:buBlip>
            </a:pP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aiandra GD" pitchFamily="34" charset="0"/>
            </a:endParaRPr>
          </a:p>
          <a:p>
            <a:pPr>
              <a:buBlip>
                <a:blip r:embed="rId2"/>
              </a:buBlip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 TO THE BREAK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2145" y="1295400"/>
            <a:ext cx="3411855" cy="535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 Laid the foundation for 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MODERN NATION STATE</a:t>
            </a:r>
          </a:p>
          <a:p>
            <a:pPr>
              <a:buBlip>
                <a:blip r:embed="rId2"/>
              </a:buBlip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dirty="0" smtClean="0">
                <a:latin typeface="Maiandra GD" pitchFamily="34" charset="0"/>
              </a:rPr>
              <a:t>Centralized Power</a:t>
            </a:r>
          </a:p>
          <a:p>
            <a:pPr>
              <a:buBlip>
                <a:blip r:embed="rId2"/>
              </a:buBlip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dirty="0" smtClean="0">
                <a:latin typeface="Maiandra GD" pitchFamily="34" charset="0"/>
              </a:rPr>
              <a:t>Dissolved the Monasteries / Sold Land</a:t>
            </a:r>
          </a:p>
          <a:p>
            <a:pPr>
              <a:buBlip>
                <a:blip r:embed="rId2"/>
              </a:buBlip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dirty="0" smtClean="0">
                <a:latin typeface="Maiandra GD" pitchFamily="34" charset="0"/>
              </a:rPr>
              <a:t>Controlled Nobility / Church</a:t>
            </a:r>
          </a:p>
          <a:p>
            <a:pPr>
              <a:buBlip>
                <a:blip r:embed="rId2"/>
              </a:buBlip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dirty="0" smtClean="0">
                <a:latin typeface="Maiandra GD" pitchFamily="34" charset="0"/>
              </a:rPr>
              <a:t>Executed those who opposed – Treason</a:t>
            </a:r>
          </a:p>
          <a:p>
            <a:pPr>
              <a:buBlip>
                <a:blip r:embed="rId2"/>
              </a:buBlip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Sir Thomas More (1475 -1535)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dirty="0" smtClean="0">
                <a:latin typeface="Maiandra GD" pitchFamily="34" charset="0"/>
              </a:rPr>
              <a:t>1</a:t>
            </a:r>
            <a:r>
              <a:rPr lang="en-US" baseline="30000" dirty="0" smtClean="0">
                <a:latin typeface="Maiandra GD" pitchFamily="34" charset="0"/>
              </a:rPr>
              <a:t>st</a:t>
            </a:r>
            <a:r>
              <a:rPr lang="en-US" dirty="0" smtClean="0">
                <a:latin typeface="Maiandra GD" pitchFamily="34" charset="0"/>
              </a:rPr>
              <a:t> Battle ship –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Mary Rose (1545)</a:t>
            </a:r>
            <a:endParaRPr lang="en-US" b="1" dirty="0">
              <a:latin typeface="Maiandra GD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Legacy</a:t>
            </a:r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 of HENRY VIII</a:t>
            </a:r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/>
            </a:r>
            <a:b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</a:b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 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295400"/>
            <a:ext cx="6259106" cy="522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349</Words>
  <Application>Microsoft Office PowerPoint</Application>
  <PresentationFormat>On-screen Show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CAUSES – ENGLISH REFORMATION </vt:lpstr>
      <vt:lpstr>THE TUDORS (1485-1603) </vt:lpstr>
      <vt:lpstr>Slide 4</vt:lpstr>
      <vt:lpstr>HENRY VII  </vt:lpstr>
      <vt:lpstr>HENRY VIII   </vt:lpstr>
      <vt:lpstr>Wives of HENRY VIII  </vt:lpstr>
      <vt:lpstr>PRIOR TO THE BREAK </vt:lpstr>
      <vt:lpstr>Legacy of HENRY VIII  </vt:lpstr>
      <vt:lpstr>MARY I </vt:lpstr>
      <vt:lpstr>ELIZABETH I </vt:lpstr>
      <vt:lpstr>ELIZABETH I </vt:lpstr>
      <vt:lpstr>PARLIAMENT </vt:lpstr>
      <vt:lpstr>MARY QUEEN OF SCOTS </vt:lpstr>
    </vt:vector>
  </TitlesOfParts>
  <Company>WJHSD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LSydeski</dc:creator>
  <cp:lastModifiedBy>LSydeski</cp:lastModifiedBy>
  <cp:revision>74</cp:revision>
  <dcterms:created xsi:type="dcterms:W3CDTF">2011-09-10T10:47:33Z</dcterms:created>
  <dcterms:modified xsi:type="dcterms:W3CDTF">2011-09-27T02:32:11Z</dcterms:modified>
</cp:coreProperties>
</file>